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Source Code Pro"/>
      <p:regular r:id="rId28"/>
      <p:bold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SourceCodePro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11175" y="6328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Ayurvedic/Unani/Siddha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Unit Converter</a:t>
            </a:r>
            <a:endParaRPr/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Team Exalt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2170" l="6633" r="8108" t="848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025" y="850175"/>
            <a:ext cx="5430850" cy="34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b="4212" l="0" r="0" t="8214"/>
          <a:stretch/>
        </p:blipFill>
        <p:spPr>
          <a:xfrm>
            <a:off x="4732075" y="1772025"/>
            <a:ext cx="3080975" cy="170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3400" y="2243825"/>
            <a:ext cx="1324299" cy="26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6">
            <a:alphaModFix/>
          </a:blip>
          <a:srcRect b="0" l="0" r="0" t="21104"/>
          <a:stretch/>
        </p:blipFill>
        <p:spPr>
          <a:xfrm>
            <a:off x="7344075" y="2473925"/>
            <a:ext cx="1193900" cy="20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 flipH="1" rot="10800000">
            <a:off x="3981325" y="1670925"/>
            <a:ext cx="29571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322200" y="782450"/>
            <a:ext cx="38892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Finds Ayurvedic Organisations: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Finds Hospitals, Organisations and Pharmacies near the user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Provides Contact information, reviews of the organisation, etc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10096" t="0"/>
          <a:stretch/>
        </p:blipFill>
        <p:spPr>
          <a:xfrm>
            <a:off x="4058350" y="804125"/>
            <a:ext cx="4882375" cy="34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3625" l="0" r="1671" t="8593"/>
          <a:stretch/>
        </p:blipFill>
        <p:spPr>
          <a:xfrm>
            <a:off x="5307425" y="1691500"/>
            <a:ext cx="3080975" cy="177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149600" y="379725"/>
            <a:ext cx="4591200" cy="4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Ayurveda Blog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Allows organisations to provide updates, recent news about Ayurvedic Medicine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An interactive platform which helps the user to understand what is Ayurveda and the history behind it.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Simple, 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Minimalistic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Design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Portrait-oriented black smaptphone"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6425" y="2347375"/>
            <a:ext cx="1324299" cy="26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0900" y="2554500"/>
            <a:ext cx="1195349" cy="21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4870" l="0" r="0" t="0"/>
          <a:stretch/>
        </p:blipFill>
        <p:spPr>
          <a:xfrm>
            <a:off x="0" y="0"/>
            <a:ext cx="94631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5722" l="0" r="0" t="0"/>
          <a:stretch/>
        </p:blipFill>
        <p:spPr>
          <a:xfrm>
            <a:off x="-2225" y="0"/>
            <a:ext cx="9148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5473" l="0" r="0" t="0"/>
          <a:stretch/>
        </p:blipFill>
        <p:spPr>
          <a:xfrm>
            <a:off x="0" y="125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STATEMENT: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87500" y="14580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Develop a toolset to conveniently convert Ayurvedic units to equivalent modern units.</a:t>
            </a:r>
            <a:endParaRPr sz="3000"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~Ministry of Ayush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need for Unit Conversion</a:t>
            </a:r>
            <a:endParaRPr sz="4800"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Most of people are not known with the Ancient System of weights and measures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It can be used in mass scale production while still using standardized units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Makes and selling Ayurvedic medicine in pharmacies is easier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Ancient texts and ayurvedic manuals can be converted to modern units easily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Answer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 b="3676" l="0" r="0" t="8364"/>
          <a:stretch/>
        </p:blipFill>
        <p:spPr>
          <a:xfrm>
            <a:off x="4132525" y="966575"/>
            <a:ext cx="4129298" cy="23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Ayurvedic Unit Converter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The applet is available 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Web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Android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Telegram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Portrait-oriented black smaptphone"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9126" y="174722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9700" y="1990650"/>
            <a:ext cx="1514675" cy="274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7">
            <a:alphaModFix/>
          </a:blip>
          <a:srcRect b="39927" l="18162" r="60068" t="17301"/>
          <a:stretch/>
        </p:blipFill>
        <p:spPr>
          <a:xfrm>
            <a:off x="7449700" y="1990650"/>
            <a:ext cx="1514675" cy="253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75" y="758125"/>
            <a:ext cx="5430850" cy="34431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218625" y="673100"/>
            <a:ext cx="4579800" cy="3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The Web app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Can be accessed by 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everyone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Universal application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Not limited by Hardware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User Friendly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Simple, Efficient and Minimalistic Design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Multi-lingual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b="3680" l="0" r="0" t="9513"/>
          <a:stretch/>
        </p:blipFill>
        <p:spPr>
          <a:xfrm>
            <a:off x="5316100" y="1668475"/>
            <a:ext cx="3095301" cy="17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276150" y="442950"/>
            <a:ext cx="5580900" cy="4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Features of the Webpage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Extremely lightweight, responsive design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Uses Deferred JavaScript to improve load speeds up to 230%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Uses Inline css to improve load speeds up to 80%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Flask framework i s used for the backend.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Can Handle upto 180,000 connections 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simultaneously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356700" y="586850"/>
            <a:ext cx="5557800" cy="4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ChatBot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Char char="●"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Human-friendly method of conversion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Char char="●"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Ease of use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Char char="●"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It’s Nearly platform </a:t>
            </a: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independent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512" l="36413" r="34752" t="1503"/>
          <a:stretch/>
        </p:blipFill>
        <p:spPr>
          <a:xfrm>
            <a:off x="6041075" y="279737"/>
            <a:ext cx="2416374" cy="458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5025" y="687475"/>
            <a:ext cx="1923224" cy="36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1161" l="0" r="1477" t="8780"/>
          <a:stretch/>
        </p:blipFill>
        <p:spPr>
          <a:xfrm>
            <a:off x="67375" y="80550"/>
            <a:ext cx="9009252" cy="50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